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263" r:id="rId4"/>
    <p:sldId id="265" r:id="rId5"/>
    <p:sldId id="264" r:id="rId6"/>
    <p:sldId id="261" r:id="rId7"/>
  </p:sldIdLst>
  <p:sldSz cx="9144000" cy="5143500" type="screen16x9"/>
  <p:notesSz cx="6858000" cy="9144000"/>
  <p:embeddedFontLst>
    <p:embeddedFont>
      <p:font typeface="Montserrat" pitchFamily="2" charset="77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02" roundtripDataSignature="AMtx7mhHSeJb6mwsiqiHpdedQJyybmKB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E396D0C-9401-40E2-8552-809AFA902A7A}">
  <a:tblStyle styleId="{AE396D0C-9401-40E2-8552-809AFA902A7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0"/>
    <p:restoredTop sz="94676"/>
  </p:normalViewPr>
  <p:slideViewPr>
    <p:cSldViewPr snapToGrid="0">
      <p:cViewPr varScale="1">
        <p:scale>
          <a:sx n="141" d="100"/>
          <a:sy n="141" d="100"/>
        </p:scale>
        <p:origin x="552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0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102" Type="http://customschemas.google.com/relationships/presentationmetadata" Target="metadata"/><Relationship Id="rId5" Type="http://schemas.openxmlformats.org/officeDocument/2006/relationships/slide" Target="slides/slide4.xml"/><Relationship Id="rId106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0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3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3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8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9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0"/>
          <a:srcRect/>
          <a:tile tx="0" ty="0" sx="100000" sy="100000" flip="none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7109C17-D985-D01B-C11C-BF9F7B1E20E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57523"/>
          </a:xfrm>
          <a:prstGeom prst="rect">
            <a:avLst/>
          </a:prstGeom>
        </p:spPr>
      </p:pic>
      <p:pic>
        <p:nvPicPr>
          <p:cNvPr id="4" name="Picture 8" descr="event-logo">
            <a:extLst>
              <a:ext uri="{FF2B5EF4-FFF2-40B4-BE49-F238E27FC236}">
                <a16:creationId xmlns:a16="http://schemas.microsoft.com/office/drawing/2014/main" id="{717B8CC5-0948-1BA7-F6A7-712D8BDB6B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30" y="264898"/>
            <a:ext cx="2532632" cy="53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vent-logo">
            <a:extLst>
              <a:ext uri="{FF2B5EF4-FFF2-40B4-BE49-F238E27FC236}">
                <a16:creationId xmlns:a16="http://schemas.microsoft.com/office/drawing/2014/main" id="{6C49F24C-54D0-D0FE-E869-FC38D8B10A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793" y="-107344"/>
            <a:ext cx="1272207" cy="12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9FE781-0C2B-6080-1655-F50C13DC0E3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124863" y="113262"/>
            <a:ext cx="457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750"/>
              </a:spcBef>
              <a:spcAft>
                <a:spcPts val="750"/>
              </a:spcAft>
              <a:buNone/>
            </a:pPr>
            <a:r>
              <a:rPr lang="en-US" sz="1200" b="1" i="0" u="none" strike="noStrike" noProof="1">
                <a:solidFill>
                  <a:srgbClr val="FFFFFF"/>
                </a:solidFill>
                <a:effectLst/>
                <a:latin typeface="Montserrat" panose="020F0502020204030204" pitchFamily="34" charset="0"/>
              </a:rPr>
              <a:t>XXI Congreso Latino-Iberoamericano</a:t>
            </a:r>
            <a:r>
              <a:rPr lang="en-US" sz="1200" b="1" noProof="1">
                <a:solidFill>
                  <a:srgbClr val="FFFFFF"/>
                </a:solidFill>
                <a:latin typeface="Montserrat" panose="020F0502020204030204" pitchFamily="34" charset="0"/>
              </a:rPr>
              <a:t> de </a:t>
            </a:r>
            <a:r>
              <a:rPr lang="en-US" sz="1200" b="1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  <a:t>Gestión Tecnológica y de la Innovación</a:t>
            </a:r>
            <a:r>
              <a:rPr lang="en-US" sz="1200" b="1" noProof="1">
                <a:solidFill>
                  <a:srgbClr val="FFFFFF"/>
                </a:solidFill>
                <a:latin typeface="Montserrat" pitchFamily="2" charset="77"/>
              </a:rPr>
              <a:t> </a:t>
            </a:r>
            <a:br>
              <a:rPr lang="en-US" sz="1200" noProof="1">
                <a:solidFill>
                  <a:srgbClr val="FFFFFF"/>
                </a:solidFill>
                <a:latin typeface="Montserrat" pitchFamily="2" charset="77"/>
              </a:rPr>
            </a:br>
            <a:r>
              <a:rPr lang="en-US" sz="1200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  <a:t>ALTEC 2025 – Santiago de Chile</a:t>
            </a:r>
            <a:br>
              <a:rPr lang="en-US" sz="1200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</a:br>
            <a:r>
              <a:rPr lang="en-US" sz="1200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  <a:t>30 de Septiembre al 3 de Octubre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263AE9-3439-DD3F-AD8E-56FFD0B4A644}"/>
              </a:ext>
            </a:extLst>
          </p:cNvPr>
          <p:cNvSpPr txBox="1"/>
          <p:nvPr/>
        </p:nvSpPr>
        <p:spPr>
          <a:xfrm>
            <a:off x="1575262" y="2194559"/>
            <a:ext cx="5993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L" sz="3600" b="1" dirty="0">
                <a:solidFill>
                  <a:srgbClr val="002060"/>
                </a:solidFill>
              </a:rPr>
              <a:t>Título Ponencia o Caso</a:t>
            </a:r>
            <a:br>
              <a:rPr lang="en-CL" sz="2400" dirty="0">
                <a:solidFill>
                  <a:srgbClr val="002060"/>
                </a:solidFill>
              </a:rPr>
            </a:br>
            <a:r>
              <a:rPr lang="en-CL" sz="2000" dirty="0">
                <a:solidFill>
                  <a:srgbClr val="002060"/>
                </a:solidFill>
              </a:rPr>
              <a:t>Nombre Ponente y coautores</a:t>
            </a:r>
            <a:br>
              <a:rPr lang="en-CL" sz="2000" dirty="0">
                <a:solidFill>
                  <a:srgbClr val="002060"/>
                </a:solidFill>
              </a:rPr>
            </a:br>
            <a:r>
              <a:rPr lang="en-CL" sz="2000" dirty="0">
                <a:solidFill>
                  <a:srgbClr val="002060"/>
                </a:solidFill>
              </a:rPr>
              <a:t>Universidad o Instituto de Estudios</a:t>
            </a:r>
            <a:br>
              <a:rPr lang="en-CL" sz="2000" dirty="0">
                <a:solidFill>
                  <a:srgbClr val="002060"/>
                </a:solidFill>
              </a:rPr>
            </a:br>
            <a:r>
              <a:rPr lang="en-CL" sz="2000" dirty="0">
                <a:solidFill>
                  <a:srgbClr val="002060"/>
                </a:solidFill>
              </a:rPr>
              <a:t>correo electrónico</a:t>
            </a:r>
            <a:endParaRPr lang="en-C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460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7CAC09-D7AF-21D5-D0CC-FB434021914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055" y="44681"/>
            <a:ext cx="3719945" cy="9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492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E83DAD-5FCB-C0F1-064A-299B2511F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E1ADFB-DCCE-1C1B-F755-BF79C6740D6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055" y="44681"/>
            <a:ext cx="3719945" cy="9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43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F02E5E-C321-D4C3-5F2E-5ADAD2351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622BBD-88C3-FD46-5FB3-1F47A504498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055" y="99002"/>
            <a:ext cx="3719945" cy="9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15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E98444-15C5-CD8B-2660-4784786B5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F52271-1652-A6F7-8FC7-C90E017689F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055" y="44681"/>
            <a:ext cx="3719945" cy="9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44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A9991F-28E6-D103-AAFD-BE7434C8A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A6247F-CFD2-47F2-64E4-EAA18C4EA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57523"/>
          </a:xfrm>
          <a:prstGeom prst="rect">
            <a:avLst/>
          </a:prstGeom>
        </p:spPr>
      </p:pic>
      <p:pic>
        <p:nvPicPr>
          <p:cNvPr id="4" name="Picture 8" descr="event-logo">
            <a:extLst>
              <a:ext uri="{FF2B5EF4-FFF2-40B4-BE49-F238E27FC236}">
                <a16:creationId xmlns:a16="http://schemas.microsoft.com/office/drawing/2014/main" id="{FC0A8C63-3B12-C373-F101-F65CC489FC7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30" y="264898"/>
            <a:ext cx="2532632" cy="53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vent-logo">
            <a:extLst>
              <a:ext uri="{FF2B5EF4-FFF2-40B4-BE49-F238E27FC236}">
                <a16:creationId xmlns:a16="http://schemas.microsoft.com/office/drawing/2014/main" id="{0A3CE81A-AB4E-79C7-D119-AAC9AAE95F6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793" y="-107344"/>
            <a:ext cx="1272207" cy="12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724F85-1F18-4032-0A08-6D1C8249E9D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124863" y="113262"/>
            <a:ext cx="457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750"/>
              </a:spcBef>
              <a:spcAft>
                <a:spcPts val="750"/>
              </a:spcAft>
              <a:buNone/>
            </a:pPr>
            <a:r>
              <a:rPr lang="en-US" sz="1200" b="1" i="0" u="none" strike="noStrike" noProof="1">
                <a:solidFill>
                  <a:srgbClr val="FFFFFF"/>
                </a:solidFill>
                <a:effectLst/>
                <a:latin typeface="Montserrat" panose="020F0502020204030204" pitchFamily="34" charset="0"/>
              </a:rPr>
              <a:t>XXI Congreso Latino-Iberoamericano</a:t>
            </a:r>
            <a:r>
              <a:rPr lang="en-US" sz="1200" b="1" noProof="1">
                <a:solidFill>
                  <a:srgbClr val="FFFFFF"/>
                </a:solidFill>
                <a:latin typeface="Montserrat" panose="020F0502020204030204" pitchFamily="34" charset="0"/>
              </a:rPr>
              <a:t> de </a:t>
            </a:r>
            <a:r>
              <a:rPr lang="en-US" sz="1200" b="1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  <a:t>Gestión Tecnológica y de la Innovación</a:t>
            </a:r>
            <a:r>
              <a:rPr lang="en-US" sz="1200" b="1" noProof="1">
                <a:solidFill>
                  <a:srgbClr val="FFFFFF"/>
                </a:solidFill>
                <a:latin typeface="Montserrat" pitchFamily="2" charset="77"/>
              </a:rPr>
              <a:t> </a:t>
            </a:r>
            <a:br>
              <a:rPr lang="en-US" sz="1200" noProof="1">
                <a:solidFill>
                  <a:srgbClr val="FFFFFF"/>
                </a:solidFill>
                <a:latin typeface="Montserrat" pitchFamily="2" charset="77"/>
              </a:rPr>
            </a:br>
            <a:r>
              <a:rPr lang="en-US" sz="1200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  <a:t>ALTEC 2025 – Santiago de Chile</a:t>
            </a:r>
            <a:br>
              <a:rPr lang="en-US" sz="1200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</a:br>
            <a:r>
              <a:rPr lang="en-US" sz="1200" i="0" u="none" strike="noStrike" noProof="1">
                <a:solidFill>
                  <a:srgbClr val="FFFFFF"/>
                </a:solidFill>
                <a:effectLst/>
                <a:latin typeface="Montserrat" pitchFamily="2" charset="77"/>
              </a:rPr>
              <a:t>30 de Septiembre al 3 de Octubre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850949-CA19-E49A-E0B8-715128A748E4}"/>
              </a:ext>
            </a:extLst>
          </p:cNvPr>
          <p:cNvSpPr txBox="1"/>
          <p:nvPr/>
        </p:nvSpPr>
        <p:spPr>
          <a:xfrm>
            <a:off x="2610196" y="2044931"/>
            <a:ext cx="35910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L" sz="3600" b="1" dirty="0">
                <a:solidFill>
                  <a:srgbClr val="002060"/>
                </a:solidFill>
              </a:rPr>
              <a:t>Gracias</a:t>
            </a:r>
            <a:br>
              <a:rPr lang="en-CL" sz="2400" dirty="0">
                <a:solidFill>
                  <a:srgbClr val="002060"/>
                </a:solidFill>
              </a:rPr>
            </a:br>
            <a:br>
              <a:rPr lang="en-CL" sz="2400" dirty="0">
                <a:solidFill>
                  <a:srgbClr val="002060"/>
                </a:solidFill>
              </a:rPr>
            </a:br>
            <a:r>
              <a:rPr lang="en-CL" sz="2400" dirty="0">
                <a:solidFill>
                  <a:srgbClr val="002060"/>
                </a:solidFill>
              </a:rPr>
              <a:t>Nombre Ponente</a:t>
            </a:r>
            <a:br>
              <a:rPr lang="en-CL" sz="2400" dirty="0">
                <a:solidFill>
                  <a:srgbClr val="002060"/>
                </a:solidFill>
              </a:rPr>
            </a:br>
            <a:r>
              <a:rPr lang="en-CL" sz="2400" dirty="0">
                <a:solidFill>
                  <a:srgbClr val="002060"/>
                </a:solidFill>
              </a:rPr>
              <a:t>correo electrónico</a:t>
            </a:r>
          </a:p>
        </p:txBody>
      </p:sp>
    </p:spTree>
    <p:extLst>
      <p:ext uri="{BB962C8B-B14F-4D97-AF65-F5344CB8AC3E}">
        <p14:creationId xmlns:p14="http://schemas.microsoft.com/office/powerpoint/2010/main" val="339157550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78</Words>
  <Application>Microsoft Macintosh PowerPoint</Application>
  <PresentationFormat>On-screen Show (16:9)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Montserrat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Santiago Esteban Ulloa Ulloa</cp:lastModifiedBy>
  <cp:revision>22</cp:revision>
  <dcterms:modified xsi:type="dcterms:W3CDTF">2025-08-22T16:17:34Z</dcterms:modified>
</cp:coreProperties>
</file>